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65" autoAdjust="0"/>
    <p:restoredTop sz="94660"/>
  </p:normalViewPr>
  <p:slideViewPr>
    <p:cSldViewPr snapToGrid="0">
      <p:cViewPr>
        <p:scale>
          <a:sx n="127" d="100"/>
          <a:sy n="127" d="100"/>
        </p:scale>
        <p:origin x="-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keyshare.com/blog/hockey-instructional-video/penalty-killing-tips-tricks/" TargetMode="External"/><Relationship Id="rId2" Type="http://schemas.openxmlformats.org/officeDocument/2006/relationships/hyperlink" Target="https://jrcougarshockey.ca/Teams/1046/Challenge/?ReturnUrl=/Teams/1046/Pages/1798/Team_Information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PILrzt7IVQ&amp;feature=youtu.b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032" y="827532"/>
            <a:ext cx="2834640" cy="2377440"/>
          </a:xfrm>
        </p:spPr>
        <p:txBody>
          <a:bodyPr anchor="t"/>
          <a:lstStyle/>
          <a:p>
            <a:r>
              <a:rPr lang="en-US" dirty="0"/>
              <a:t>Team Meeting</a:t>
            </a:r>
            <a:br>
              <a:rPr lang="en-US" dirty="0"/>
            </a:br>
            <a:r>
              <a:rPr lang="en-US" dirty="0"/>
              <a:t>November 1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64" t="-2956" r="-12409" b="-3279"/>
          <a:stretch/>
        </p:blipFill>
        <p:spPr>
          <a:xfrm>
            <a:off x="3627794" y="827532"/>
            <a:ext cx="8115230" cy="5330952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6032" y="1662545"/>
            <a:ext cx="2974056" cy="4495939"/>
          </a:xfrm>
        </p:spPr>
        <p:txBody>
          <a:bodyPr anchor="ctr"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Group 1 – 5:15  to 5:55pm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On Ice: : Shay, Dante, Kailyn, Logan H., Os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Board  Room    LM, NM, GM, ST, ET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Pub 21                 HH, AD, AB,MB, BD</a:t>
            </a:r>
          </a:p>
          <a:p>
            <a:r>
              <a:rPr lang="en-US" dirty="0"/>
              <a:t>Group 2 -  5:55 to 6:35pm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On Ice: Logan M., Nathaniel, Gianna, Sam, Ella</a:t>
            </a:r>
            <a:endParaRPr lang="en-US" sz="1100" dirty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Board  Room  HH, AD, AB,MB, BD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Pub 21               SM, DG, KM, LH, OT </a:t>
            </a:r>
          </a:p>
          <a:p>
            <a:r>
              <a:rPr lang="en-US" dirty="0"/>
              <a:t>Group 3 – 6:35 to 7:15pm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On Ice: Hudson, Alex, AJ, Mark, Braden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Board  Room   SM, DG, KM, LH, OT 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002060"/>
                </a:solidFill>
              </a:rPr>
              <a:t>Pub 21                LM, NM, GM, ST, ET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PUB 21 - PIZZA</a:t>
            </a:r>
          </a:p>
          <a:p>
            <a:r>
              <a:rPr lang="en-US" b="1" dirty="0">
                <a:solidFill>
                  <a:srgbClr val="002060"/>
                </a:solidFill>
              </a:rPr>
              <a:t>7:30 – 8:00 pm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88333" y="5284520"/>
            <a:ext cx="29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2006 Tier 2 White</a:t>
            </a:r>
          </a:p>
        </p:txBody>
      </p:sp>
    </p:spTree>
    <p:extLst>
      <p:ext uri="{BB962C8B-B14F-4D97-AF65-F5344CB8AC3E}">
        <p14:creationId xmlns:p14="http://schemas.microsoft.com/office/powerpoint/2010/main" val="6757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3C8C9-C60A-C345-A310-3EACC794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47" y="602929"/>
            <a:ext cx="4561590" cy="56246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B8D23D-3001-1848-82D1-621F515FA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62" y="194352"/>
            <a:ext cx="4967991" cy="64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2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76650" y="1543050"/>
            <a:ext cx="7315200" cy="37719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30 Minutes</a:t>
            </a:r>
          </a:p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What is fun about hockey?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Team Expectations – Game Day, Selfish Penalties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Player Expectations – Focused, Willingness to listen &amp; learn, Do my best to execute!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Team Website – What’s available?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Game Tape</a:t>
            </a:r>
          </a:p>
          <a:p>
            <a:endParaRPr lang="en-US" dirty="0"/>
          </a:p>
          <a:p>
            <a:r>
              <a:rPr lang="en-US" dirty="0"/>
              <a:t>Always ask questions 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2457450"/>
            <a:ext cx="2295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Board Room</a:t>
            </a:r>
          </a:p>
        </p:txBody>
      </p:sp>
    </p:spTree>
    <p:extLst>
      <p:ext uri="{BB962C8B-B14F-4D97-AF65-F5344CB8AC3E}">
        <p14:creationId xmlns:p14="http://schemas.microsoft.com/office/powerpoint/2010/main" val="151408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76650" y="1543050"/>
            <a:ext cx="7315200" cy="3771900"/>
          </a:xfrm>
        </p:spPr>
        <p:txBody>
          <a:bodyPr>
            <a:normAutofit/>
          </a:bodyPr>
          <a:lstStyle/>
          <a:p>
            <a:r>
              <a:rPr lang="en-US" b="1" dirty="0"/>
              <a:t>35 Minutes</a:t>
            </a:r>
          </a:p>
          <a:p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D – Zone  Faceoff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Penalty Kill – Forecheck,  D - Zone Coverage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Power Play – Set Up and Options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Attack Triangle</a:t>
            </a:r>
          </a:p>
          <a:p>
            <a:endParaRPr lang="en-US" dirty="0"/>
          </a:p>
          <a:p>
            <a:r>
              <a:rPr lang="en-US" dirty="0"/>
              <a:t>Always ask questions 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199" y="2457450"/>
            <a:ext cx="229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Whiteboard</a:t>
            </a:r>
          </a:p>
          <a:p>
            <a:r>
              <a:rPr lang="en-US" sz="3200" dirty="0"/>
              <a:t>Pub 21</a:t>
            </a:r>
          </a:p>
        </p:txBody>
      </p:sp>
    </p:spTree>
    <p:extLst>
      <p:ext uri="{BB962C8B-B14F-4D97-AF65-F5344CB8AC3E}">
        <p14:creationId xmlns:p14="http://schemas.microsoft.com/office/powerpoint/2010/main" val="213773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2090BE-B584-9043-AA7A-276C4764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76" y="329784"/>
            <a:ext cx="4300304" cy="57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565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2925" y="542925"/>
            <a:ext cx="10858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Link to Cougars Site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Penalty Kill Tips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D Zone : Box + 1</a:t>
            </a:r>
            <a:endParaRPr lang="en-US" dirty="0"/>
          </a:p>
          <a:p>
            <a:endParaRPr lang="en-US" dirty="0"/>
          </a:p>
          <a:p>
            <a:r>
              <a:rPr lang="en-US" dirty="0"/>
              <a:t>GAME VIDEO</a:t>
            </a:r>
          </a:p>
        </p:txBody>
      </p:sp>
    </p:spTree>
    <p:extLst>
      <p:ext uri="{BB962C8B-B14F-4D97-AF65-F5344CB8AC3E}">
        <p14:creationId xmlns:p14="http://schemas.microsoft.com/office/powerpoint/2010/main" val="11225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372D7-86B3-7E47-BBDC-CA4ECA31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0" y="331677"/>
            <a:ext cx="10758555" cy="61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43293E-B43D-BB4C-9A05-A355D9832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950" y="774700"/>
            <a:ext cx="94361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6FCFB6-C0E8-6A42-BE20-636187F46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574" y="294337"/>
            <a:ext cx="7761574" cy="63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42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ABEB67-CB2E-CB4D-B4BB-9734C622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744" y="674558"/>
            <a:ext cx="8070202" cy="53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10518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341</TotalTime>
  <Words>230</Words>
  <Application>Microsoft Macintosh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Corbel</vt:lpstr>
      <vt:lpstr>Wingdings</vt:lpstr>
      <vt:lpstr>Wingdings 2</vt:lpstr>
      <vt:lpstr>Frame</vt:lpstr>
      <vt:lpstr>Team Meeting November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 Life Financial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Thouless</dc:creator>
  <cp:lastModifiedBy>Steve Thouless</cp:lastModifiedBy>
  <cp:revision>14</cp:revision>
  <dcterms:created xsi:type="dcterms:W3CDTF">2018-11-01T13:30:43Z</dcterms:created>
  <dcterms:modified xsi:type="dcterms:W3CDTF">2018-11-01T23:18:30Z</dcterms:modified>
</cp:coreProperties>
</file>